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6E992-3317-418E-BBB8-4CF78C8ECEF0}" type="datetimeFigureOut">
              <a:rPr lang="fr-FR" smtClean="0"/>
              <a:t>22/03/2017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FE4D-A75E-4D40-96D0-40B1208297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703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6E992-3317-418E-BBB8-4CF78C8ECEF0}" type="datetimeFigureOut">
              <a:rPr lang="fr-FR" smtClean="0"/>
              <a:t>22/03/2017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FE4D-A75E-4D40-96D0-40B1208297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1787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6E992-3317-418E-BBB8-4CF78C8ECEF0}" type="datetimeFigureOut">
              <a:rPr lang="fr-FR" smtClean="0"/>
              <a:t>22/03/2017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FE4D-A75E-4D40-96D0-40B1208297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76839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188FB55-7452-4351-9F4B-4E6AF671666C}" type="datetime1">
              <a:rPr kumimoji="0" lang="fr-FR" sz="11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  <a:alpha val="60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22/03/2017</a:t>
            </a:fld>
            <a:endParaRPr kumimoji="0" lang="fr-FR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29F396-A870-4E8D-925F-DBBD6676B0F2}" type="slidenum">
              <a:rPr kumimoji="0" lang="fr-FR" sz="2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28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11520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98A852-4941-4758-AFAE-ECCFBFA6AA12}" type="datetime1">
              <a:rPr kumimoji="0" lang="fr-FR" sz="11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  <a:alpha val="60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22/03/2017</a:t>
            </a:fld>
            <a:endParaRPr kumimoji="0" lang="fr-FR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29F396-A870-4E8D-925F-DBBD6676B0F2}" type="slidenum">
              <a:rPr kumimoji="0" lang="fr-FR" sz="2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28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32609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1FC3C54-22E3-4C8D-9575-5447D8322FC9}" type="datetime1">
              <a:rPr kumimoji="0" lang="fr-FR" sz="11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  <a:alpha val="60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22/03/2017</a:t>
            </a:fld>
            <a:endParaRPr kumimoji="0" lang="fr-FR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29F396-A870-4E8D-925F-DBBD6676B0F2}" type="slidenum">
              <a:rPr kumimoji="0" lang="fr-FR" sz="2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28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221239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248104-8212-4C47-A460-CE9D99ADA8F9}" type="datetime1">
              <a:rPr kumimoji="0" lang="fr-FR" sz="11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  <a:alpha val="60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22/03/2017</a:t>
            </a:fld>
            <a:endParaRPr kumimoji="0" lang="fr-FR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29F396-A870-4E8D-925F-DBBD6676B0F2}" type="slidenum">
              <a:rPr kumimoji="0" lang="fr-FR" sz="2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28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94243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188CBF-D59A-4402-9D85-782CA9CE94C9}" type="datetime1">
              <a:rPr kumimoji="0" lang="fr-FR" sz="11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  <a:alpha val="60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22/03/2017</a:t>
            </a:fld>
            <a:endParaRPr kumimoji="0" lang="fr-FR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29F396-A870-4E8D-925F-DBBD6676B0F2}" type="slidenum">
              <a:rPr kumimoji="0" lang="fr-FR" sz="2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28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715724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419F3B-ED95-4325-B48A-8223B1438B6F}" type="datetime1">
              <a:rPr kumimoji="0" lang="fr-FR" sz="11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  <a:alpha val="60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22/03/2017</a:t>
            </a:fld>
            <a:endParaRPr kumimoji="0" lang="fr-FR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29F396-A870-4E8D-925F-DBBD6676B0F2}" type="slidenum">
              <a:rPr kumimoji="0" lang="fr-FR" sz="2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28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1230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3F87C9-931C-4B4B-ACE7-99936ED56508}" type="datetime1">
              <a:rPr kumimoji="0" lang="fr-FR" sz="11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  <a:alpha val="60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22/03/2017</a:t>
            </a:fld>
            <a:endParaRPr kumimoji="0" lang="fr-FR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29F396-A870-4E8D-925F-DBBD6676B0F2}" type="slidenum">
              <a:rPr kumimoji="0" lang="fr-FR" sz="2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28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639958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CACA4C5-C3BC-4AAD-AE05-889A0AC40A01}" type="datetime1">
              <a:rPr kumimoji="0" lang="fr-FR" sz="11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  <a:alpha val="60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22/03/2017</a:t>
            </a:fld>
            <a:endParaRPr kumimoji="0" lang="fr-FR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29F396-A870-4E8D-925F-DBBD6676B0F2}" type="slidenum">
              <a:rPr kumimoji="0" lang="fr-FR" sz="2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28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0507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6E992-3317-418E-BBB8-4CF78C8ECEF0}" type="datetimeFigureOut">
              <a:rPr lang="fr-FR" smtClean="0"/>
              <a:t>22/03/2017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FE4D-A75E-4D40-96D0-40B1208297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59275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E044536-4AC0-449A-850D-1A9E9F9CB9AA}" type="datetime1">
              <a:rPr kumimoji="0" lang="fr-FR" sz="11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  <a:alpha val="60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22/03/2017</a:t>
            </a:fld>
            <a:endParaRPr kumimoji="0" lang="fr-FR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29F396-A870-4E8D-925F-DBBD6676B0F2}" type="slidenum">
              <a:rPr kumimoji="0" lang="fr-FR" sz="2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28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432356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F732B6-59B7-45CD-B7E1-1A43D982E076}" type="datetime1">
              <a:rPr kumimoji="0" lang="fr-FR" sz="11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  <a:alpha val="60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22/03/2017</a:t>
            </a:fld>
            <a:endParaRPr kumimoji="0" lang="fr-FR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29F396-A870-4E8D-925F-DBBD6676B0F2}" type="slidenum">
              <a:rPr kumimoji="0" lang="fr-FR" sz="2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28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0134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82E868-0CC2-4D16-9A79-7A4D3D539A3A}" type="datetime1">
              <a:rPr kumimoji="0" lang="fr-FR" sz="11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  <a:alpha val="60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22/03/2017</a:t>
            </a:fld>
            <a:endParaRPr kumimoji="0" lang="fr-FR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29F396-A870-4E8D-925F-DBBD6676B0F2}" type="slidenum">
              <a:rPr kumimoji="0" lang="fr-FR" sz="2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28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6933476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fr-FR" smtClean="0"/>
              <a:t>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A7BE7F0-D207-4303-A2B4-A5EBF8F9527B}" type="datetime1">
              <a:rPr kumimoji="0" lang="fr-FR" sz="11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  <a:alpha val="60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22/03/2017</a:t>
            </a:fld>
            <a:endParaRPr kumimoji="0" lang="fr-FR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29F396-A870-4E8D-925F-DBBD6676B0F2}" type="slidenum">
              <a:rPr kumimoji="0" lang="fr-FR" sz="2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28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200" b="0" i="0" u="none" strike="noStrike" kern="1200" cap="none" spc="0" normalizeH="0" baseline="0" noProof="0" dirty="0">
                <a:ln>
                  <a:noFill/>
                </a:ln>
                <a:solidFill>
                  <a:srgbClr val="1E5155">
                    <a:lumMod val="40000"/>
                    <a:lumOff val="60000"/>
                  </a:srgbClr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200" b="0" i="0" u="none" strike="noStrike" kern="1200" cap="none" spc="0" normalizeH="0" baseline="0" noProof="0" dirty="0">
                <a:ln>
                  <a:noFill/>
                </a:ln>
                <a:solidFill>
                  <a:srgbClr val="1E5155">
                    <a:lumMod val="40000"/>
                    <a:lumOff val="60000"/>
                  </a:srgbClr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7705776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69F9DA-F4BF-4CD7-9EB7-8A150245B1B1}" type="datetime1">
              <a:rPr kumimoji="0" lang="fr-FR" sz="11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  <a:alpha val="60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22/03/2017</a:t>
            </a:fld>
            <a:endParaRPr kumimoji="0" lang="fr-FR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29F396-A870-4E8D-925F-DBBD6676B0F2}" type="slidenum">
              <a:rPr kumimoji="0" lang="fr-FR" sz="2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28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06705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A45D89-9E61-402E-912C-E316D4C7CF39}" type="datetime1">
              <a:rPr kumimoji="0" lang="fr-FR" sz="11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  <a:alpha val="60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22/03/2017</a:t>
            </a:fld>
            <a:endParaRPr kumimoji="0" lang="fr-FR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29F396-A870-4E8D-925F-DBBD6676B0F2}" type="slidenum">
              <a:rPr kumimoji="0" lang="fr-FR" sz="2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28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81708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D52CC0-2844-42FC-A0E9-B6A7A54C90D8}" type="datetime1">
              <a:rPr kumimoji="0" lang="fr-FR" sz="11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  <a:alpha val="60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22/03/2017</a:t>
            </a:fld>
            <a:endParaRPr kumimoji="0" lang="fr-FR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29F396-A870-4E8D-925F-DBBD6676B0F2}" type="slidenum">
              <a:rPr kumimoji="0" lang="fr-FR" sz="2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28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632071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8CC2152-EF55-4E74-892D-C5889A8804EB}" type="datetime1">
              <a:rPr kumimoji="0" lang="fr-FR" sz="11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  <a:alpha val="60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22/03/2017</a:t>
            </a:fld>
            <a:endParaRPr kumimoji="0" lang="fr-FR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29F396-A870-4E8D-925F-DBBD6676B0F2}" type="slidenum">
              <a:rPr kumimoji="0" lang="fr-FR" sz="2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28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547451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52F8852-8AC1-46D0-9ECA-B9FC24D38693}" type="datetime1">
              <a:rPr kumimoji="0" lang="fr-FR" sz="11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  <a:alpha val="60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22/03/2017</a:t>
            </a:fld>
            <a:endParaRPr kumimoji="0" lang="fr-FR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29F396-A870-4E8D-925F-DBBD6676B0F2}" type="slidenum">
              <a:rPr kumimoji="0" lang="fr-FR" sz="2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28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43610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6E992-3317-418E-BBB8-4CF78C8ECEF0}" type="datetimeFigureOut">
              <a:rPr lang="fr-FR" smtClean="0"/>
              <a:t>22/03/2017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FE4D-A75E-4D40-96D0-40B1208297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7299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6E992-3317-418E-BBB8-4CF78C8ECEF0}" type="datetimeFigureOut">
              <a:rPr lang="fr-FR" smtClean="0"/>
              <a:t>22/03/2017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FE4D-A75E-4D40-96D0-40B1208297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3707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6E992-3317-418E-BBB8-4CF78C8ECEF0}" type="datetimeFigureOut">
              <a:rPr lang="fr-FR" smtClean="0"/>
              <a:t>22/03/2017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FE4D-A75E-4D40-96D0-40B1208297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1220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6E992-3317-418E-BBB8-4CF78C8ECEF0}" type="datetimeFigureOut">
              <a:rPr lang="fr-FR" smtClean="0"/>
              <a:t>22/03/2017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FE4D-A75E-4D40-96D0-40B1208297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0484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6E992-3317-418E-BBB8-4CF78C8ECEF0}" type="datetimeFigureOut">
              <a:rPr lang="fr-FR" smtClean="0"/>
              <a:t>22/03/2017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FE4D-A75E-4D40-96D0-40B1208297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5803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6E992-3317-418E-BBB8-4CF78C8ECEF0}" type="datetimeFigureOut">
              <a:rPr lang="fr-FR" smtClean="0"/>
              <a:t>22/03/2017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FE4D-A75E-4D40-96D0-40B1208297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1796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6E992-3317-418E-BBB8-4CF78C8ECEF0}" type="datetimeFigureOut">
              <a:rPr lang="fr-FR" smtClean="0"/>
              <a:t>22/03/2017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FE4D-A75E-4D40-96D0-40B1208297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1685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06E992-3317-418E-BBB8-4CF78C8ECEF0}" type="datetimeFigureOut">
              <a:rPr lang="fr-FR" smtClean="0"/>
              <a:t>22/03/2017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43FE4D-A75E-4D40-96D0-40B1208297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3801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5D88007-623D-4489-970E-ABDB627AED9A}" type="datetime1">
              <a:rPr kumimoji="0" lang="fr-FR" sz="11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  <a:alpha val="60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22/03/2017</a:t>
            </a:fld>
            <a:endParaRPr kumimoji="0" lang="fr-FR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29F396-A870-4E8D-925F-DBBD6676B0F2}" type="slidenum">
              <a:rPr kumimoji="0" lang="fr-FR" sz="2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28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186205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0.jpeg"/><Relationship Id="rId4" Type="http://schemas.openxmlformats.org/officeDocument/2006/relationships/image" Target="../media/image9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Présentation d’une réalisation</a:t>
            </a:r>
            <a:br>
              <a:rPr lang="fr-FR" dirty="0" smtClean="0"/>
            </a:br>
            <a:r>
              <a:rPr lang="fr-FR" dirty="0"/>
              <a:t/>
            </a:r>
            <a:br>
              <a:rPr lang="fr-FR" dirty="0"/>
            </a:br>
            <a:r>
              <a:rPr lang="fr-FR" dirty="0" smtClean="0"/>
              <a:t>Sommaire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36811" y="2662519"/>
            <a:ext cx="8946541" cy="4195481"/>
          </a:xfrm>
        </p:spPr>
        <p:txBody>
          <a:bodyPr/>
          <a:lstStyle/>
          <a:p>
            <a:r>
              <a:rPr lang="fr-FR" dirty="0" smtClean="0"/>
              <a:t>Présentation personnelle</a:t>
            </a:r>
          </a:p>
          <a:p>
            <a:r>
              <a:rPr lang="fr-FR" dirty="0" smtClean="0"/>
              <a:t>Présentation d’une réalisation en entreprise</a:t>
            </a:r>
          </a:p>
          <a:p>
            <a:pPr lvl="1"/>
            <a:r>
              <a:rPr lang="fr-FR" dirty="0" smtClean="0"/>
              <a:t>Le contexte</a:t>
            </a:r>
          </a:p>
          <a:p>
            <a:pPr lvl="1"/>
            <a:r>
              <a:rPr lang="fr-FR" dirty="0" smtClean="0"/>
              <a:t>Les besoins</a:t>
            </a:r>
          </a:p>
          <a:p>
            <a:pPr lvl="1"/>
            <a:r>
              <a:rPr lang="fr-FR" dirty="0" smtClean="0"/>
              <a:t>Les choix</a:t>
            </a:r>
          </a:p>
          <a:p>
            <a:pPr lvl="1"/>
            <a:r>
              <a:rPr lang="fr-FR" dirty="0" smtClean="0"/>
              <a:t>La réalisation</a:t>
            </a:r>
          </a:p>
          <a:p>
            <a:pPr lvl="1"/>
            <a:r>
              <a:rPr lang="fr-FR" dirty="0" smtClean="0"/>
              <a:t>Conclusion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10352540" y="253688"/>
            <a:ext cx="838199" cy="767687"/>
          </a:xfrm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29F396-A870-4E8D-925F-DBBD6676B0F2}" type="slidenum">
              <a:rPr kumimoji="0" lang="fr-FR" sz="2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28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0104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55724" y="452718"/>
            <a:ext cx="9394129" cy="1400530"/>
          </a:xfrm>
        </p:spPr>
        <p:txBody>
          <a:bodyPr/>
          <a:lstStyle/>
          <a:p>
            <a:r>
              <a:rPr lang="fr-FR" dirty="0" smtClean="0"/>
              <a:t>Présentation d’une réalisation :</a:t>
            </a:r>
            <a:br>
              <a:rPr lang="fr-FR" dirty="0" smtClean="0"/>
            </a:br>
            <a:r>
              <a:rPr lang="fr-FR" dirty="0" smtClean="0"/>
              <a:t>Contexte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Grand Besançon</a:t>
            </a:r>
          </a:p>
          <a:p>
            <a:endParaRPr lang="fr-FR" dirty="0" smtClean="0"/>
          </a:p>
          <a:p>
            <a:r>
              <a:rPr lang="fr-FR" dirty="0" smtClean="0"/>
              <a:t>Gère lieux municipaux Besançon</a:t>
            </a:r>
          </a:p>
          <a:p>
            <a:endParaRPr lang="fr-FR" dirty="0" smtClean="0"/>
          </a:p>
          <a:p>
            <a:r>
              <a:rPr lang="fr-FR" dirty="0" smtClean="0"/>
              <a:t>Piscine, patinoire, musée, bibliothèque…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29F396-A870-4E8D-925F-DBBD6676B0F2}" type="slidenum">
              <a:rPr kumimoji="0" lang="fr-FR" sz="2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28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6355" y="4543069"/>
            <a:ext cx="19050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5802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Besoin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Fusion nœuds, mise en place nouveaux équipements,</a:t>
            </a:r>
          </a:p>
          <a:p>
            <a:pPr marL="0" indent="0">
              <a:buNone/>
            </a:pPr>
            <a:r>
              <a:rPr lang="fr-FR" dirty="0" smtClean="0"/>
              <a:t>procédure utilisateurs, paramétrer DECT.</a:t>
            </a:r>
          </a:p>
          <a:p>
            <a:endParaRPr lang="fr-FR" dirty="0" smtClean="0"/>
          </a:p>
          <a:p>
            <a:r>
              <a:rPr lang="fr-FR" dirty="0" smtClean="0"/>
              <a:t>OXE, 8770, standard automatique, poste opératrice.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1145" y="1450904"/>
            <a:ext cx="2485047" cy="2730282"/>
          </a:xfrm>
          <a:prstGeom prst="rect">
            <a:avLst/>
          </a:prstGeom>
        </p:spPr>
      </p:pic>
      <p:pic>
        <p:nvPicPr>
          <p:cNvPr id="1028" name="Picture 4" descr="Afficher l'image d'origin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6087" y="4447716"/>
            <a:ext cx="3712382" cy="1900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60896" y="1004729"/>
            <a:ext cx="1989243" cy="874058"/>
          </a:xfrm>
          <a:prstGeom prst="rect">
            <a:avLst/>
          </a:prstGeom>
        </p:spPr>
      </p:pic>
      <p:pic>
        <p:nvPicPr>
          <p:cNvPr id="1034" name="Picture 10" descr="Afficher l'image d'origin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696" y="4150658"/>
            <a:ext cx="5387975" cy="2316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29F396-A870-4E8D-925F-DBBD6676B0F2}" type="slidenum">
              <a:rPr kumimoji="0" lang="fr-FR" sz="2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28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0348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choix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Infrastructure Alcatel</a:t>
            </a:r>
          </a:p>
          <a:p>
            <a:endParaRPr lang="fr-FR" dirty="0"/>
          </a:p>
          <a:p>
            <a:r>
              <a:rPr lang="fr-FR" dirty="0" smtClean="0"/>
              <a:t>Meilleures connaissances </a:t>
            </a:r>
          </a:p>
          <a:p>
            <a:endParaRPr lang="fr-FR" dirty="0"/>
          </a:p>
          <a:p>
            <a:r>
              <a:rPr lang="fr-FR" dirty="0" smtClean="0"/>
              <a:t>NXTO ancienne filiale Alcatel</a:t>
            </a:r>
          </a:p>
          <a:p>
            <a:endParaRPr lang="fr-FR" dirty="0"/>
          </a:p>
          <a:p>
            <a:r>
              <a:rPr lang="fr-FR" dirty="0" smtClean="0"/>
              <a:t>Plus d’options, personnalisable</a:t>
            </a:r>
            <a:endParaRPr lang="fr-FR" dirty="0"/>
          </a:p>
        </p:txBody>
      </p:sp>
      <p:pic>
        <p:nvPicPr>
          <p:cNvPr id="5124" name="Picture 4" descr="Afficher l'image d'origi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6075" y="2571750"/>
            <a:ext cx="2381250" cy="238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Afficher l'image d'origin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7675" y="695782"/>
            <a:ext cx="3629025" cy="1257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29F396-A870-4E8D-925F-DBBD6676B0F2}" type="slidenum">
              <a:rPr kumimoji="0" lang="fr-FR" sz="2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r-FR" sz="28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2050" name="Picture 2" descr="Afficher l'image d'origin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7285" y="4964030"/>
            <a:ext cx="1484039" cy="1484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9530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réalisation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OXE : Gestion des nouveaux sites, ajouts adresses IP, nouveaux usagers, réaffectation des postes DECT.</a:t>
            </a:r>
          </a:p>
          <a:p>
            <a:endParaRPr lang="fr-FR" dirty="0"/>
          </a:p>
          <a:p>
            <a:r>
              <a:rPr lang="fr-FR" dirty="0" smtClean="0"/>
              <a:t>Nouveaux équipements : Brassage, mise en baie</a:t>
            </a:r>
          </a:p>
          <a:p>
            <a:endParaRPr lang="fr-FR" dirty="0"/>
          </a:p>
          <a:p>
            <a:r>
              <a:rPr lang="fr-FR" dirty="0" smtClean="0"/>
              <a:t>Poste Opératrice : Installation application PC, installation clavier,  installation physique</a:t>
            </a:r>
          </a:p>
          <a:p>
            <a:endParaRPr lang="fr-FR" dirty="0"/>
          </a:p>
          <a:p>
            <a:r>
              <a:rPr lang="fr-FR" dirty="0" smtClean="0"/>
              <a:t>DECT : Commande OXE, suppressions puis réaffections des postes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29F396-A870-4E8D-925F-DBBD6676B0F2}" type="slidenum">
              <a:rPr kumimoji="0" lang="fr-FR" sz="2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r-FR" sz="28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7705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Conclusion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Très enrichissant</a:t>
            </a:r>
          </a:p>
          <a:p>
            <a:endParaRPr lang="fr-FR" dirty="0"/>
          </a:p>
          <a:p>
            <a:r>
              <a:rPr lang="fr-FR" dirty="0" smtClean="0"/>
              <a:t>Autonomie</a:t>
            </a:r>
          </a:p>
          <a:p>
            <a:endParaRPr lang="fr-FR" dirty="0"/>
          </a:p>
          <a:p>
            <a:r>
              <a:rPr lang="fr-FR" dirty="0" smtClean="0"/>
              <a:t>Découverte</a:t>
            </a:r>
          </a:p>
          <a:p>
            <a:endParaRPr lang="fr-FR" dirty="0"/>
          </a:p>
          <a:p>
            <a:r>
              <a:rPr lang="fr-FR" dirty="0" smtClean="0"/>
              <a:t>Heures non ouvrées</a:t>
            </a:r>
          </a:p>
          <a:p>
            <a:endParaRPr lang="fr-FR" dirty="0"/>
          </a:p>
          <a:p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29F396-A870-4E8D-925F-DBBD6676B0F2}" type="slidenum">
              <a:rPr kumimoji="0" lang="fr-FR" sz="2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r-FR" sz="28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3362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142</Words>
  <Application>Microsoft Office PowerPoint</Application>
  <PresentationFormat>Grand écran</PresentationFormat>
  <Paragraphs>49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Century Gothic</vt:lpstr>
      <vt:lpstr>Wingdings 3</vt:lpstr>
      <vt:lpstr>Thème Office</vt:lpstr>
      <vt:lpstr>Ion</vt:lpstr>
      <vt:lpstr>Présentation d’une réalisation  Sommaire</vt:lpstr>
      <vt:lpstr>Présentation d’une réalisation : Contexte</vt:lpstr>
      <vt:lpstr>Besoin</vt:lpstr>
      <vt:lpstr>Les choix</vt:lpstr>
      <vt:lpstr>La réalisation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d’une réalisation  Sommaire</dc:title>
  <dc:creator>DUCHE Damien</dc:creator>
  <cp:lastModifiedBy>dduche</cp:lastModifiedBy>
  <cp:revision>3</cp:revision>
  <dcterms:created xsi:type="dcterms:W3CDTF">2016-11-30T09:37:23Z</dcterms:created>
  <dcterms:modified xsi:type="dcterms:W3CDTF">2017-03-22T12:51:51Z</dcterms:modified>
</cp:coreProperties>
</file>